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6" r:id="rId2"/>
    <p:sldId id="263" r:id="rId3"/>
    <p:sldId id="265" r:id="rId4"/>
    <p:sldId id="267" r:id="rId5"/>
    <p:sldId id="269" r:id="rId6"/>
    <p:sldId id="268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</p:sldIdLst>
  <p:sldSz cx="9144000" cy="6858000" type="screen4x3"/>
  <p:notesSz cx="6858000" cy="9144000"/>
  <p:defaultTextStyle>
    <a:lvl1pPr marL="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 varScale="1">
        <p:scale>
          <a:sx n="79" d="100"/>
          <a:sy n="79" d="100"/>
        </p:scale>
        <p:origin x="-2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  <a:extLst/>
          </a:lstStyle>
          <a:p>
            <a:endParaRPr lang="fr-FR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  <a:extLst/>
          </a:lstStyle>
          <a:p>
            <a:fld id="{6E7D018D-748F-47BF-843A-40349A141CAC}" type="datetimeFigureOut">
              <a:rPr lang="fr-FR" smtClean="0"/>
              <a:pPr/>
              <a:t>14/03/2011</a:t>
            </a:fld>
            <a:endParaRPr lang="fr-FR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  <a:extLst/>
          </a:lstStyle>
          <a:p>
            <a:endParaRPr lang="fr-FR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  <a:extLst/>
          </a:lstStyle>
          <a:p>
            <a:fld id="{04AC5213-BACC-41AB-9B61-B40CF6C5296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207143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  <a:extLst/>
          </a:lstStyle>
          <a:p>
            <a:fld id="{23E9B8FB-2ABD-42C9-A6DA-A6789EAF441D}" type="datetimeFigureOut">
              <a:pPr/>
              <a:t>5/15/2009</a:t>
            </a:fld>
            <a:endParaRPr lang="fr-FR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fr-FR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Niveau 2</a:t>
            </a:r>
          </a:p>
          <a:p>
            <a:pPr lvl="2"/>
            <a:r>
              <a:rPr lang="fr-FR"/>
              <a:t>Niveau 3</a:t>
            </a:r>
          </a:p>
          <a:p>
            <a:pPr lvl="3"/>
            <a:r>
              <a:rPr lang="fr-FR"/>
              <a:t>Niveau 4</a:t>
            </a:r>
          </a:p>
          <a:p>
            <a:pPr lvl="4"/>
            <a:r>
              <a:rPr lang="fr-FR"/>
              <a:t>Niveau 5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  <a:extLst/>
          </a:lstStyle>
          <a:p>
            <a:fld id="{BE2A7042-DEED-4AA1-9E89-4A16B2572577}" type="slidenum"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7188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fr-FR" smtClean="0"/>
              <a:pPr/>
              <a:t>1</a:t>
            </a:fld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fr-FR" smtClean="0"/>
              <a:pPr/>
              <a:t>2</a:t>
            </a:fld>
            <a:endParaRPr lang="fr-F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fr-FR" smtClean="0"/>
              <a:pPr/>
              <a:t>3</a:t>
            </a:fld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 de l'alb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fr-FR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fr-FR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fr-FR"/>
              <a:t>Cliquez pour ajouter le titre de l'album photo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chemeClr val="bg1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fr-FR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fr-FR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fr-FR"/>
              <a:t>Cliquez pour ajouter une date ou des informations détaillées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3 poses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ses mélang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4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4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4 poses avec grande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2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oses : portrait 1 pose, paysage 3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poses : paysage 3 poses, portrait 2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poses : paysage 2 poses, portrait 3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ré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fr-FR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ré 2 poses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fr-FR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fr-FR" sz="2400" i="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fr-FR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fr-FR" smtClean="0"/>
              <a:t>Modifiez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5/15/2009</a:t>
            </a:fld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5/15/2009</a:t>
            </a:fld>
            <a:endParaRPr kumimoji="0"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en mode Plein écr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fr-FR" i="0"/>
              <a:t>Cliquez sur l'icône pour ajouter une image en mode Page entière</a:t>
            </a:r>
            <a:endParaRPr kumimoji="0" lang="fr-FR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'alb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fr-FR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fr-FR"/>
              <a:t>Cliquez pour ajouter un sous-titre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fr-FR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fr-FR"/>
              <a:t>Cliquez pour ajouter un titre de section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2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fr-FR" sz="1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fr-FR" sz="1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2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fr-FR" sz="1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fr-FR" sz="18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oses mélangé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20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3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fr-F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fr-FR" sz="20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fr-FR" sz="20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fr-FR" sz="20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fr-FR">
                <a:solidFill>
                  <a:srgbClr val="FFFFFF"/>
                </a:solidFill>
              </a:rPr>
              <a:pPr/>
              <a:t>‹N°›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fr-FR" smtClean="0"/>
              <a:t>Modifiez le style du titre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fr-FR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fr-FR">
                <a:solidFill>
                  <a:schemeClr val="bg1"/>
                </a:solidFill>
              </a:rPr>
              <a:pPr algn="r"/>
              <a:t>14/03/2011</a:t>
            </a:fld>
            <a:endParaRPr kumimoji="0" lang="fr-FR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fr-FR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fr-FR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fr-FR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fr-FR">
                <a:solidFill>
                  <a:schemeClr val="bg1"/>
                </a:solidFill>
              </a:rPr>
              <a:pPr/>
              <a:t>‹N°›</a:t>
            </a:fld>
            <a:endParaRPr kumimoji="0" lang="fr-FR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fr-FR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fr-FR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fr-FR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fr-FR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fr-FR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fr-FR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486156"/>
            <a:ext cx="6858000" cy="45719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prstTxWarp prst="textPlain">
              <a:avLst/>
            </a:prstTxWarp>
            <a:scene3d>
              <a:camera prst="perspectiveRelaxedModerately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fr-FR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Photos de voyages</a:t>
            </a:r>
            <a:endParaRPr lang="fr-FR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Espace réservé pour une image  6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Espace réservé pour une image  7"/>
          <p:cNvPicPr>
            <a:picLocks noGrp="1" noChangeAspect="1"/>
          </p:cNvPicPr>
          <p:nvPr>
            <p:ph type="pic" sz="quarter" idx="2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Espace réservé pour une image  8"/>
          <p:cNvPicPr>
            <a:picLocks noGrp="1" noChangeAspect="1"/>
          </p:cNvPicPr>
          <p:nvPr>
            <p:ph type="pic" sz="quarter" idx="2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22190459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Espace réservé pour une image  8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0" name="Espace réservé pour une image  9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CA" dirty="0" smtClean="0"/>
              <a:t>La République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641280685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space réservé pour une image  9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Espace réservé du texte 2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  <p:pic>
        <p:nvPicPr>
          <p:cNvPr id="11" name="Espace réservé pour une image  10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Espace réservé pour une image  12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Espace réservé pour une image  13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ce réservé du texte 6"/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0176448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pour une image  8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Espace réservé pour une image  5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Espace réservé pour une image  12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14512557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Espace réservé du texte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CA" dirty="0" smtClean="0"/>
              <a:t>Au repos</a:t>
            </a:r>
            <a:endParaRPr lang="fr-CA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CA" dirty="0" smtClean="0"/>
              <a:t>Un petit tour à dos d’âne</a:t>
            </a:r>
            <a:endParaRPr lang="fr-CA" dirty="0"/>
          </a:p>
        </p:txBody>
      </p:sp>
      <p:pic>
        <p:nvPicPr>
          <p:cNvPr id="9" name="Espace réservé pour une image  8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87688050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pour une image  8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Espace réservé pour une image  6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Espace réservé pour une image  7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Espace réservé pour une image  10"/>
          <p:cNvPicPr>
            <a:picLocks noGrp="1" noChangeAspect="1"/>
          </p:cNvPicPr>
          <p:nvPr>
            <p:ph type="pic" sz="quarter" idx="27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Espace réservé pour une image  9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23993944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055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882" y="228600"/>
            <a:ext cx="4216399" cy="63246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 anchor="ctr" anchorCtr="0">
            <a:noAutofit/>
          </a:bodyPr>
          <a:lstStyle/>
          <a:p>
            <a:pPr algn="ctr"/>
            <a:r>
              <a:rPr lang="fr-FR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Alaska</a:t>
            </a:r>
          </a:p>
          <a:p>
            <a:pPr algn="ctr"/>
            <a:r>
              <a:rPr lang="fr-FR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Corse</a:t>
            </a:r>
          </a:p>
          <a:p>
            <a:pPr algn="ctr"/>
            <a:r>
              <a:rPr lang="fr-FR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République</a:t>
            </a:r>
            <a:endParaRPr lang="fr-FR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j0341658.jpg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8" name="crop_j0175548.png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9" name="j0321087.jpg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4" name="Rectangle 3"/>
          <p:cNvSpPr>
            <a:spLocks noGrp="1"/>
          </p:cNvSpPr>
          <p:nvPr>
            <p:ph type="body" sz="quarter" idx="14"/>
          </p:nvPr>
        </p:nvSpPr>
        <p:spPr/>
        <p:txBody>
          <a:bodyPr/>
          <a:lstStyle>
            <a:extLst/>
          </a:lstStyle>
          <a:p>
            <a:r>
              <a:rPr lang="fr-FR" dirty="0" smtClean="0"/>
              <a:t>L’Alaska</a:t>
            </a:r>
            <a:endParaRPr lang="fr-FR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Espace réservé pour une image  4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Espace réservé pour une image  5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333314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pour une image  10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Espace réservé pour une image  7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Espace réservé pour une image  6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Espace réservé pour une image  9"/>
          <p:cNvPicPr>
            <a:picLocks noGrp="1" noChangeAspect="1"/>
          </p:cNvPicPr>
          <p:nvPr>
            <p:ph type="pic" sz="quarter" idx="27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Espace réservé pour une image  8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46998808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  4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401" y="379476"/>
            <a:ext cx="3694176" cy="2462783"/>
          </a:xfrm>
        </p:spPr>
      </p:pic>
      <p:pic>
        <p:nvPicPr>
          <p:cNvPr id="6" name="Espace réservé pour une image  5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63049515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Espace réservé pour une image  7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Espace réservé pour une image  8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CA" dirty="0" smtClean="0"/>
              <a:t>La Corse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067589550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Espace réservé pour une image  4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Espace réservé pour une image  5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43924216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space réservé pour une image  9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Espace réservé du texte 2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  <p:pic>
        <p:nvPicPr>
          <p:cNvPr id="11" name="Espace réservé pour une image  10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Espace réservé pour une image  11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Espace réservé pour une image  12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Espace réservé du texte 6"/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2500" lnSpcReduction="10000"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03109738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Album photo contemporain">
  <a:themeElements>
    <a:clrScheme name="Apothicaire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22</Words>
  <Application>Microsoft Office PowerPoint</Application>
  <PresentationFormat>Affichage à l'écran (4:3)</PresentationFormat>
  <Paragraphs>12</Paragraphs>
  <Slides>15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6" baseType="lpstr">
      <vt:lpstr>Album photo contemporain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2011-03-11T19:36:40Z</dcterms:created>
  <dcterms:modified xsi:type="dcterms:W3CDTF">2011-03-14T17:36:06Z</dcterms:modified>
</cp:coreProperties>
</file>